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60" r:id="rId4"/>
    <p:sldId id="258" r:id="rId5"/>
    <p:sldId id="259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>
      <p:cViewPr varScale="1">
        <p:scale>
          <a:sx n="79" d="100"/>
          <a:sy n="79" d="100"/>
        </p:scale>
        <p:origin x="96" y="10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554606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0125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6942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471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3290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Week 4 progress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6" y="1307850"/>
            <a:ext cx="4714385" cy="30924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771" y="1307850"/>
            <a:ext cx="4113440" cy="335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868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we have done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1297500" y="919038"/>
            <a:ext cx="7038900" cy="3186033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Robert: </a:t>
            </a:r>
            <a:r>
              <a:rPr lang="en-US" dirty="0"/>
              <a:t>Finished menu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Chirs: </a:t>
            </a:r>
            <a:r>
              <a:rPr lang="en-US" dirty="0"/>
              <a:t>Bug fixes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Jacob: </a:t>
            </a:r>
            <a:r>
              <a:rPr lang="en-US" dirty="0"/>
              <a:t>User history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needs to be done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 dirty="0"/>
              <a:t>Make a search bar to search for topics. 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Finish history DB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38</Words>
  <Application>Microsoft Office PowerPoint</Application>
  <PresentationFormat>On-screen Show (16:9)</PresentationFormat>
  <Paragraphs>12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Lato</vt:lpstr>
      <vt:lpstr>Montserrat</vt:lpstr>
      <vt:lpstr>Focus</vt:lpstr>
      <vt:lpstr>Week 4 progress</vt:lpstr>
      <vt:lpstr>Demo</vt:lpstr>
      <vt:lpstr>Screenshots</vt:lpstr>
      <vt:lpstr>What we have done</vt:lpstr>
      <vt:lpstr>What needs to be done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3 progress</dc:title>
  <dc:creator>Robert</dc:creator>
  <cp:lastModifiedBy>Christopher Pearce</cp:lastModifiedBy>
  <cp:revision>4</cp:revision>
  <dcterms:modified xsi:type="dcterms:W3CDTF">2017-11-30T01:16:03Z</dcterms:modified>
</cp:coreProperties>
</file>